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6E5C0-47E0-4F0C-97F9-80DF154B0B1D}" v="116" dt="2023-10-12T14:28:04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99"/>
  </p:normalViewPr>
  <p:slideViewPr>
    <p:cSldViewPr snapToGrid="0">
      <p:cViewPr varScale="1">
        <p:scale>
          <a:sx n="108" d="100"/>
          <a:sy n="108" d="100"/>
        </p:scale>
        <p:origin x="9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samverkan.se/fardplan" TargetMode="External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B52759-3C17-B1B1-9853-3D5C1946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klädsel, fotbeklädnader, person, tecknad serie&#10;&#10;Automatiskt genererad beskrivning">
            <a:extLst>
              <a:ext uri="{FF2B5EF4-FFF2-40B4-BE49-F238E27FC236}">
                <a16:creationId xmlns:a16="http://schemas.microsoft.com/office/drawing/2014/main" id="{452B27D0-F64F-9572-B8A0-C1F27E12C3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-145253"/>
            <a:ext cx="12188190" cy="6858000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627FEBBA-05CF-43D3-B888-B90C707FA7D5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1" name="Bildobjekt 10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B3A556A4-5738-4260-E9F6-A107E758C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2" name="Bild 11">
              <a:extLst>
                <a:ext uri="{FF2B5EF4-FFF2-40B4-BE49-F238E27FC236}">
                  <a16:creationId xmlns:a16="http://schemas.microsoft.com/office/drawing/2014/main" id="{BA666B04-C573-673E-65D7-5EC9069A6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3" name="Bildobjekt 12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52495E3F-2292-EB6A-34B5-4F13DB474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4" name="Bildobjekt 13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AFE90620-FCE7-522A-8F96-75B5954A4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1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EBB6BD-16E3-0A7F-233A-2EACBA79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1328AF-108A-C1ED-83CA-4216975F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1A9253-B690-7933-92F5-B4336619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A15D27D-27EF-9737-7311-21670E7C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klädsel, står, tecknad serie, Byxor&#10;&#10;Automatiskt genererad beskrivning">
            <a:extLst>
              <a:ext uri="{FF2B5EF4-FFF2-40B4-BE49-F238E27FC236}">
                <a16:creationId xmlns:a16="http://schemas.microsoft.com/office/drawing/2014/main" id="{8D1F436B-6646-4376-363A-D65E0ED97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563" y="-16626"/>
            <a:ext cx="12263005" cy="690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5E2ACD-D206-C91C-34EC-418A069A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41E5AC8-BFCE-9C23-1286-D33DBA9E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5992BA-57BD-0AA1-B4FD-C1138C39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B96BC97-CBC4-E71D-651C-2EEF83ED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logotyp, Teckensnitt, cirkel&#10;&#10;Automatiskt genererad beskrivning">
            <a:extLst>
              <a:ext uri="{FF2B5EF4-FFF2-40B4-BE49-F238E27FC236}">
                <a16:creationId xmlns:a16="http://schemas.microsoft.com/office/drawing/2014/main" id="{6404CDC6-5806-BC79-9514-885974C4E4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24939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0ACCCC80-6E96-C91A-3E62-9F3EBBF5D397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226DBC09-72F9-E5C4-8E45-8BE5E7ED3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C634733A-9F6C-CDAE-C1FA-5E0FD4311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FC935B05-0C66-ECDD-88DD-076E8508F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B95879B6-FE08-FA2A-DBA2-5CF4D0BDD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73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34BF3B-8D80-833D-DA82-70CA8C42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BCFAAC-649A-26E6-857B-B4987018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D6646-E68C-2B8E-F821-C4D941D0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317AA27-51EC-CBCB-1CC9-BCF0358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brev, Teckensnitt, skärmbild&#10;&#10;Automatiskt genererad beskrivning">
            <a:extLst>
              <a:ext uri="{FF2B5EF4-FFF2-40B4-BE49-F238E27FC236}">
                <a16:creationId xmlns:a16="http://schemas.microsoft.com/office/drawing/2014/main" id="{92B1BF23-4160-5610-ABEB-8E0B9B7D8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74817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C6C9CC59-AA07-4375-6CA0-93EFD1FE7FE9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F2B09936-1972-9789-FDC3-12CEE5318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46D55A74-7E34-1A78-FFE3-F197C29B6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A8C692E7-15D1-3F5C-51C7-2921B336C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502AFD8E-1213-F6F2-AF1A-B1476330D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64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12B43B-9368-E3A4-B6E3-6A45CF29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xt, klädsel, fotbeklädnader, skärmbild&#10;&#10;Automatiskt genererad beskrivning">
            <a:extLst>
              <a:ext uri="{FF2B5EF4-FFF2-40B4-BE49-F238E27FC236}">
                <a16:creationId xmlns:a16="http://schemas.microsoft.com/office/drawing/2014/main" id="{A0779DED-BEE3-6C6B-5DB6-D92853B122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-515395"/>
            <a:ext cx="12188190" cy="6860144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1A97FD5-97A4-3EEB-EDF7-A5C0ECFF56A8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E34563B9-DA51-CA4D-EDBF-4B5EC0BF3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8C91B392-408E-7119-603E-FEE0BEA7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5209B2C3-CCE1-6C27-E373-55CA7F942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8DE369E3-0BDD-C2E5-71C8-05271A55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2519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BF5B90-2097-9D4F-E77C-1671B6FE6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6C918C-9180-1E7D-46A7-6D41D705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3DC0F-6505-FD13-7E33-FBD6CFA4D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A42526-DE41-32A0-2909-466D8EBE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brev, skärmbild, Teckensnitt&#10;&#10;Automatiskt genererad beskrivning">
            <a:extLst>
              <a:ext uri="{FF2B5EF4-FFF2-40B4-BE49-F238E27FC236}">
                <a16:creationId xmlns:a16="http://schemas.microsoft.com/office/drawing/2014/main" id="{31BC9D31-37F9-0D18-0C83-E1270C51F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-121527"/>
            <a:ext cx="12188190" cy="6860144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DD4CAE7A-7222-309A-5284-BE5FB90AC185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D59AEE71-E635-B8D7-DA1F-A65B99AD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4E173384-F34F-04F9-C472-A4F29990B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DEE4F4E6-DB95-1D52-ED53-B204C9A51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4F46F068-09BF-8B65-AA8F-C09E614BC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165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43044C-0FAE-443A-5F25-714A079F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xt, klädsel, skärmbild&#10;&#10;Automatiskt genererad beskrivning">
            <a:extLst>
              <a:ext uri="{FF2B5EF4-FFF2-40B4-BE49-F238E27FC236}">
                <a16:creationId xmlns:a16="http://schemas.microsoft.com/office/drawing/2014/main" id="{EC38CEC2-76B6-E94B-A363-6E6781168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22" y="-274329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AE24FDD4-3115-AF4B-DEE2-1162521FFCA1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2994F839-01DB-9BC8-6815-403ADFC6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44E5CB2C-7045-7840-58E0-BFA5FB04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D2EDC1DB-7202-0A3C-C5D8-684709071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76F465FD-71B7-6C6A-4EDE-6AD89C81C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17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DE1E68BB-0695-FEB6-6AB5-4833780BC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124691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10060B3-03C6-7957-6B9F-3EA18F526831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A08387DC-BC2A-3A42-FABA-5E25EF171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12E75C43-B0AE-949A-7E64-D800A05EB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F4EB1918-0785-3B99-CE72-0B67B3AA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48F7530F-B4CA-A82F-ACD0-9DFF1327A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0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AEF4A80-EA12-485C-42EA-55E00C7E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73613D0-97DC-0AD2-7D22-75E9841B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2CA8D3-B4FD-34B7-1D36-2E810330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klädsel, Människoansikte, person, person&#10;&#10;Automatiskt genererad beskrivning">
            <a:extLst>
              <a:ext uri="{FF2B5EF4-FFF2-40B4-BE49-F238E27FC236}">
                <a16:creationId xmlns:a16="http://schemas.microsoft.com/office/drawing/2014/main" id="{4FE4E81A-439E-91D2-514F-7CD0D4A02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ED3A5-8FED-EFDB-A375-2EB105C9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86C5A86-1BAB-67FF-F8D2-99ADED3F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D03157-EAD9-3923-9568-85B49521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2036E10-06A0-A89C-5F83-033D2C2E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brev, skärmbild, Teckensnitt&#10;&#10;Automatiskt genererad beskrivning">
            <a:extLst>
              <a:ext uri="{FF2B5EF4-FFF2-40B4-BE49-F238E27FC236}">
                <a16:creationId xmlns:a16="http://schemas.microsoft.com/office/drawing/2014/main" id="{E994506D-F92B-3860-73F5-47D5EA16E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166257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5B32C34E-C442-A47F-F027-35B8735F6DCB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1A4B800A-23A5-853A-7DEF-9A9F3F143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82ED67D0-ADCE-485A-A17E-EC04167E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9F8D2C97-B653-2204-D241-F5B65073A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DA3141B9-F18A-C8A9-9BA0-83CE9B98F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776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ECCCE8-6FE3-0536-959D-DD7622A5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A2183E9-3A33-28BE-161D-E2F6B820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02AE575-2353-C9FA-503F-54DFF41F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1FCAD8-DE1F-4D32-99E9-16D1C114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skärmbild, brev, Teckensnitt&#10;&#10;Automatiskt genererad beskrivning">
            <a:extLst>
              <a:ext uri="{FF2B5EF4-FFF2-40B4-BE49-F238E27FC236}">
                <a16:creationId xmlns:a16="http://schemas.microsoft.com/office/drawing/2014/main" id="{A7B861F8-C114-3466-D2B0-F3201A5DBC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081FEDD1-5836-A03F-F15D-E352ABEECA44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7A0A938C-964D-782F-4547-21BF6E68E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D639DCEE-5852-ACC8-81D2-BF2E0AE02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0149F393-186D-73F5-D129-D959FFDA6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509DE12B-E1B7-D30C-B065-B4FCE0EA1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9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A6D0D5-A6AB-0692-F98D-68842312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klädsel, fotbeklädnader, person&#10;&#10;Automatiskt genererad beskrivning">
            <a:extLst>
              <a:ext uri="{FF2B5EF4-FFF2-40B4-BE49-F238E27FC236}">
                <a16:creationId xmlns:a16="http://schemas.microsoft.com/office/drawing/2014/main" id="{F73A6E39-A1DF-6A37-8CE6-F51589944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" y="-136525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737B4736-3492-A5DC-4C6A-0C8601903BBA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54B1E386-5901-68C9-DC37-04C43E651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90F81DCA-5E28-558D-90BD-456BE7F2C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DD867ECC-3E2C-97B3-B058-0B907F18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6E2831AE-84A8-3DAD-7A95-D7923558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5214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0B9640-454C-0D35-C317-4E503579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3D363F-83FE-3973-350D-55C38CD1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F0F9DF-692D-016E-4684-561A45DC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7295AED-4A3D-B1FF-8819-C473BF82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klädsel, Människoansikte, kvinna, person&#10;&#10;Automatiskt genererad beskrivning">
            <a:extLst>
              <a:ext uri="{FF2B5EF4-FFF2-40B4-BE49-F238E27FC236}">
                <a16:creationId xmlns:a16="http://schemas.microsoft.com/office/drawing/2014/main" id="{DF8EC95E-9AAE-AD82-6582-C83416BA1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8313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8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703B5-4FA5-86DF-7B5E-2898785E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70CC74E-9D47-40E7-C208-7B3E9D27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7BA9D63-10C1-34F1-A10F-4EBC66E8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A73F093-4444-2C5D-D283-E944C54C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3042DE56-AA3B-5430-2B42-657BCD718587}"/>
              </a:ext>
            </a:extLst>
          </p:cNvPr>
          <p:cNvGrpSpPr/>
          <p:nvPr userDrawn="1"/>
        </p:nvGrpSpPr>
        <p:grpSpPr>
          <a:xfrm>
            <a:off x="3809" y="-108857"/>
            <a:ext cx="12184381" cy="6858000"/>
            <a:chOff x="3809" y="0"/>
            <a:chExt cx="12184381" cy="6858000"/>
          </a:xfrm>
        </p:grpSpPr>
        <p:pic>
          <p:nvPicPr>
            <p:cNvPr id="7" name="Bildobjekt 6" descr="En bild som visar text, skärmbild, Teckensnitt&#10;&#10;Automatiskt genererad beskrivning">
              <a:extLst>
                <a:ext uri="{FF2B5EF4-FFF2-40B4-BE49-F238E27FC236}">
                  <a16:creationId xmlns:a16="http://schemas.microsoft.com/office/drawing/2014/main" id="{013B6A5E-4234-53B6-8444-F69FF6B1F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" y="0"/>
              <a:ext cx="12184381" cy="6858000"/>
            </a:xfrm>
            <a:prstGeom prst="rect">
              <a:avLst/>
            </a:prstGeom>
          </p:spPr>
        </p:pic>
        <p:sp>
          <p:nvSpPr>
            <p:cNvPr id="8" name="Rektangel 7">
              <a:hlinkClick r:id="rId3"/>
              <a:extLst>
                <a:ext uri="{FF2B5EF4-FFF2-40B4-BE49-F238E27FC236}">
                  <a16:creationId xmlns:a16="http://schemas.microsoft.com/office/drawing/2014/main" id="{A4A32580-695D-8863-1BCB-49166126053A}"/>
                </a:ext>
              </a:extLst>
            </p:cNvPr>
            <p:cNvSpPr/>
            <p:nvPr/>
          </p:nvSpPr>
          <p:spPr>
            <a:xfrm>
              <a:off x="4746929" y="4015409"/>
              <a:ext cx="2679589" cy="230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3261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864FFE-9D7A-CB86-D420-568835255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cknad serie&#10;&#10;Automatiskt genererad beskrivning">
            <a:extLst>
              <a:ext uri="{FF2B5EF4-FFF2-40B4-BE49-F238E27FC236}">
                <a16:creationId xmlns:a16="http://schemas.microsoft.com/office/drawing/2014/main" id="{F5E4A1B1-6E0B-6611-7C4C-460ABD04D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53" y="-199509"/>
            <a:ext cx="11968358" cy="6736411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2B84CF33-295B-064A-1F56-3196E7B5D053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CC6B4E8A-E372-0949-B1C7-42B083F0F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8884F2F3-F902-5E4D-1666-BEA60752A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386B3217-1B53-763C-DEFC-F84CFBAAC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4368EFC7-6165-14E0-32D6-5573C0866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18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2D3787-621C-4DD2-776A-EB43DF8C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EDEC5AE-F8C9-A9F2-54D9-F9AC913B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3F4EC6-B91A-7095-E4B7-6353EE430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1E7B72-C8E0-B0AD-5945-4A0B0F95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2CD47163-1943-A578-5E6F-06BA4E9B7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149631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A7663F0-46E1-EBC2-E48B-A1AB7A889F18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2037E748-854B-2884-7295-ACDFDBBFF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59432298-C601-734B-62A2-A2221ED93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7AA6F9C6-CD77-2BFA-E229-11BC05BE6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3D7A0A6C-D869-A013-A739-F4C9B9EE6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89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11B5E-3D61-8638-5407-215F79AA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F037CA-AE99-0F0D-A8BF-CEC57CDC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02A56A-ADC6-8D0E-F2EF-3CAEE14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14119D7-FC78-4C4E-3735-DD2B089E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klädsel, person, person, Byxor&#10;&#10;Automatiskt genererad beskrivning">
            <a:extLst>
              <a:ext uri="{FF2B5EF4-FFF2-40B4-BE49-F238E27FC236}">
                <a16:creationId xmlns:a16="http://schemas.microsoft.com/office/drawing/2014/main" id="{004E9C7A-9C1B-9A17-108A-B632DF9731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9907" y="-215989"/>
            <a:ext cx="12613679" cy="70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519C415-1FE4-65D0-7F87-A68D166B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klädsel, person&#10;&#10;Automatiskt genererad beskrivning">
            <a:extLst>
              <a:ext uri="{FF2B5EF4-FFF2-40B4-BE49-F238E27FC236}">
                <a16:creationId xmlns:a16="http://schemas.microsoft.com/office/drawing/2014/main" id="{7A2E5DFB-0DC0-8836-0A4D-187C63A48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374075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EE11DF06-3531-55F1-68E5-2A06C65965C5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93D8374F-AD2E-6F31-7D61-5FEACDA6E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9AAB6C9C-1104-EDA4-880C-C3980A20E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1BFB775C-A9D1-9EE2-2A0C-1DCEC063F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3671D880-012A-BFD1-39E1-40442D047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39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3CE68A-D07C-0143-BF6D-85CA7B9E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21C08D-104C-9EAA-9B9D-CC6D44C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0B2926-8487-44A1-30EA-80FFADE1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2F79FB9-9F48-64B7-C055-CA1FFB70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diagram, cirkel, skärmbild&#10;&#10;Automatiskt genererad beskrivning">
            <a:extLst>
              <a:ext uri="{FF2B5EF4-FFF2-40B4-BE49-F238E27FC236}">
                <a16:creationId xmlns:a16="http://schemas.microsoft.com/office/drawing/2014/main" id="{5B570DA6-842B-0414-1E1A-4E6E7E28E1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24939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4F1B1B2E-AF86-4724-5D3D-1059690D4483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B0A953F4-7AAD-473C-A534-967066282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91C454E9-CB1F-14FC-1290-B35ADE6C2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B9484916-D553-AD69-87A8-575425BAF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F7073763-3326-FE3C-8EBF-CCB7B4B9D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57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F0415-DB55-9D0E-B713-97C179F6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FE6A42F-7109-DC5A-903D-08B2E37D2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667C1D-9172-A411-D96B-FA732A02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CA9147-CAF3-6525-2B15-4AB5BA93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061AC30C-F020-359E-A468-266418D79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-207825"/>
            <a:ext cx="12184381" cy="6858000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671DF2F7-540B-3358-BE69-930A6803A409}"/>
              </a:ext>
            </a:extLst>
          </p:cNvPr>
          <p:cNvGrpSpPr/>
          <p:nvPr userDrawn="1"/>
        </p:nvGrpSpPr>
        <p:grpSpPr>
          <a:xfrm>
            <a:off x="3537613" y="6327846"/>
            <a:ext cx="5096338" cy="401536"/>
            <a:chOff x="3537613" y="6327846"/>
            <a:chExt cx="5096338" cy="401536"/>
          </a:xfrm>
        </p:grpSpPr>
        <p:pic>
          <p:nvPicPr>
            <p:cNvPr id="13" name="Bildobjekt 12" descr="En bild som visar Teckensnitt, skärmbild, grön&#10;&#10;Automatiskt genererad beskrivning">
              <a:extLst>
                <a:ext uri="{FF2B5EF4-FFF2-40B4-BE49-F238E27FC236}">
                  <a16:creationId xmlns:a16="http://schemas.microsoft.com/office/drawing/2014/main" id="{DC76D804-C779-989F-6E91-2F369BC33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9862" y="6327846"/>
              <a:ext cx="1114089" cy="401536"/>
            </a:xfrm>
            <a:prstGeom prst="rect">
              <a:avLst/>
            </a:prstGeom>
          </p:spPr>
        </p:pic>
        <p:pic>
          <p:nvPicPr>
            <p:cNvPr id="14" name="Bild 13">
              <a:extLst>
                <a:ext uri="{FF2B5EF4-FFF2-40B4-BE49-F238E27FC236}">
                  <a16:creationId xmlns:a16="http://schemas.microsoft.com/office/drawing/2014/main" id="{AFBB3451-82CC-BA89-553A-12EE6AC6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91031" y="6368773"/>
              <a:ext cx="926347" cy="297976"/>
            </a:xfrm>
            <a:prstGeom prst="rect">
              <a:avLst/>
            </a:prstGeom>
          </p:spPr>
        </p:pic>
        <p:pic>
          <p:nvPicPr>
            <p:cNvPr id="15" name="Bildobjekt 14" descr="En bild som visar Teckensnitt, text, Grafik, logotyp&#10;&#10;Automatiskt genererad beskrivning">
              <a:extLst>
                <a:ext uri="{FF2B5EF4-FFF2-40B4-BE49-F238E27FC236}">
                  <a16:creationId xmlns:a16="http://schemas.microsoft.com/office/drawing/2014/main" id="{627200A7-DAA0-7505-DF5C-12F55D24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37613" y="6405846"/>
              <a:ext cx="1269437" cy="248710"/>
            </a:xfrm>
            <a:prstGeom prst="rect">
              <a:avLst/>
            </a:prstGeom>
          </p:spPr>
        </p:pic>
        <p:pic>
          <p:nvPicPr>
            <p:cNvPr id="16" name="Bildobjekt 15" descr="En bild som visar Grafik, grafisk design, Teckensnitt, design&#10;&#10;Automatiskt genererad beskrivning">
              <a:extLst>
                <a:ext uri="{FF2B5EF4-FFF2-40B4-BE49-F238E27FC236}">
                  <a16:creationId xmlns:a16="http://schemas.microsoft.com/office/drawing/2014/main" id="{C57EAD65-FCCD-AA12-A37E-E850B178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71787" y="6423602"/>
              <a:ext cx="723283" cy="25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0947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BB260-8EDA-7701-06EA-E1BB415E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EEE70D-C555-37B3-525C-F812B8C1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A4493FC-3551-8B36-66E6-CF1B499B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9F5329-486D-B5E3-9AC0-47842A03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E5A77D7B-1888-0FB7-63B0-11D69170D0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9" y="8313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468A5B-90CC-339C-6849-F0292C4D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0633C-0092-5E33-758E-6ED2D249B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6E1C63-CE66-34FD-8638-F89034493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52CA-19D2-3E42-8603-12B198A43F2D}" type="datetimeFigureOut">
              <a:rPr lang="sv-SE" smtClean="0"/>
              <a:t>2023-10-12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602D05-8263-683C-7D22-8B19D7D6F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9BB8E3-6B1D-0FE2-E805-F45E48B52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56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9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23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83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48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2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1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3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8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41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6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9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0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93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29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8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8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0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15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0</Words>
  <Application>Microsoft Office PowerPoint</Application>
  <PresentationFormat>Bredbild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Alsin</dc:creator>
  <cp:lastModifiedBy>Helena Amundsson</cp:lastModifiedBy>
  <cp:revision>4</cp:revision>
  <dcterms:created xsi:type="dcterms:W3CDTF">2023-06-21T07:42:50Z</dcterms:created>
  <dcterms:modified xsi:type="dcterms:W3CDTF">2023-10-12T14:35:16Z</dcterms:modified>
</cp:coreProperties>
</file>